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howGuides="1">
      <p:cViewPr varScale="1">
        <p:scale>
          <a:sx n="117" d="100"/>
          <a:sy n="117" d="100"/>
        </p:scale>
        <p:origin x="8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BE381-E062-2C6D-FC7A-39E0AE5F2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61F648D-1B2C-C07D-FE31-9BD283962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FDD9F0-1598-E64E-E835-977DBA397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D475-9F3A-3D42-BE83-0585D32919AC}" type="datetimeFigureOut">
              <a:rPr kumimoji="1" lang="zh-CN" altLang="en-US" smtClean="0"/>
              <a:t>2024/12/18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5D1D9E-4328-F63F-5CBA-79A555C1C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89CC12-A4AB-D0BB-4685-070483475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449-DD0A-6F46-B04A-9E14C9CE2A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7900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7A1EF-9891-E3E0-D119-156EE8223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E11C4-DFBF-71BE-BD97-A11FC387A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097820-8D3C-EAF7-E7CE-ECD441862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D475-9F3A-3D42-BE83-0585D32919AC}" type="datetimeFigureOut">
              <a:rPr kumimoji="1" lang="zh-CN" altLang="en-US" smtClean="0"/>
              <a:t>2024/12/18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E4D6B4-6442-5B74-3B45-6274B7766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19295F-1225-1BC7-DC58-F89A842C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449-DD0A-6F46-B04A-9E14C9CE2A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0984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7800BA-960A-151E-7E3F-E51F685248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858F5D-1060-0BCC-DEAB-0F2B16EEF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7EC406-A302-C01F-1FF5-F85FB6360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D475-9F3A-3D42-BE83-0585D32919AC}" type="datetimeFigureOut">
              <a:rPr kumimoji="1" lang="zh-CN" altLang="en-US" smtClean="0"/>
              <a:t>2024/12/18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BF833B-3561-4584-AF1E-D242BA76C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A1FC26-1F03-5EFC-798A-038A8AE2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449-DD0A-6F46-B04A-9E14C9CE2A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289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BE230D-8621-3746-5326-B4F4C5A3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D50024-FE6F-A57D-A7A5-2B4610783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83E581-3E3A-8680-6556-45A98474D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D475-9F3A-3D42-BE83-0585D32919AC}" type="datetimeFigureOut">
              <a:rPr kumimoji="1" lang="zh-CN" altLang="en-US" smtClean="0"/>
              <a:t>2024/12/18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25BFF8-D0D6-2A45-2110-C5A2F807D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1A3147-0623-EF8F-5769-5AB75B94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449-DD0A-6F46-B04A-9E14C9CE2A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309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B2EDF-E6F9-3710-1425-A9EB3F6A9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AED24E-1D06-2A38-94CC-FE8AF8A00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36AA0A-AA85-2F82-4672-2423FF922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D475-9F3A-3D42-BE83-0585D32919AC}" type="datetimeFigureOut">
              <a:rPr kumimoji="1" lang="zh-CN" altLang="en-US" smtClean="0"/>
              <a:t>2024/12/18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E7A834-51DA-7818-0C71-CBD19F326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EBFD66-F68E-4387-0924-80C1BE19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449-DD0A-6F46-B04A-9E14C9CE2A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40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EC08E-207D-12B6-0E70-C778B4B6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B17D0F-E6E3-D865-C10D-DF61970AE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881588-46B8-CBEA-90C7-08C387434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6AE514-F261-1C99-9E6E-4CC785D2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D475-9F3A-3D42-BE83-0585D32919AC}" type="datetimeFigureOut">
              <a:rPr kumimoji="1" lang="zh-CN" altLang="en-US" smtClean="0"/>
              <a:t>2024/12/18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8B3F2D-0265-E349-14F3-90CEBB970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7D2B03-9F8F-DA5D-1D3D-3744D020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449-DD0A-6F46-B04A-9E14C9CE2A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7616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C5748-229B-A532-87FB-6A83A7FB6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F318F9-0E40-04AE-D292-CC3305598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F94EC5-033B-1388-FD82-8A1E2B8F0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67E5FE-AB21-055D-BFD9-7EEBCB04D7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64F0EF-0561-8942-69B9-F8C69C716B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39A0C7-2F89-483C-C0E2-62905556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D475-9F3A-3D42-BE83-0585D32919AC}" type="datetimeFigureOut">
              <a:rPr kumimoji="1" lang="zh-CN" altLang="en-US" smtClean="0"/>
              <a:t>2024/12/18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EECFE67-4C60-4D57-6EF5-0E56CA73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CA19781-E3CF-866F-1CAB-AD993F13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449-DD0A-6F46-B04A-9E14C9CE2A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164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6B06E-144E-7105-2E05-FD0C106AB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6C9F9F-6636-EB2E-A3BB-F17769643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D475-9F3A-3D42-BE83-0585D32919AC}" type="datetimeFigureOut">
              <a:rPr kumimoji="1" lang="zh-CN" altLang="en-US" smtClean="0"/>
              <a:t>2024/12/18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9AB101-BC12-C6EA-2CDD-79D16EF1A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26894C-A4DA-0E42-3CB6-48D32E191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449-DD0A-6F46-B04A-9E14C9CE2A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3206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9923BC-7F91-A2A9-D3C0-26919E5BB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D475-9F3A-3D42-BE83-0585D32919AC}" type="datetimeFigureOut">
              <a:rPr kumimoji="1" lang="zh-CN" altLang="en-US" smtClean="0"/>
              <a:t>2024/12/18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FC09A3-A816-F453-5BD6-AF6C7E8F7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0BC6DE-6B13-EBD3-B318-583C766F8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449-DD0A-6F46-B04A-9E14C9CE2A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46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83F2F-74F6-AC28-A52D-161EB2FBE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A391DB-B3C3-0948-2BA2-536FF89AE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5D3741-0618-3A82-4A6A-CC5A46975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74FFB7-9B99-3C45-05BA-0A23FEFB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D475-9F3A-3D42-BE83-0585D32919AC}" type="datetimeFigureOut">
              <a:rPr kumimoji="1" lang="zh-CN" altLang="en-US" smtClean="0"/>
              <a:t>2024/12/18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36BA18-F9C5-F442-F305-96BBED65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F55536-7917-B838-D0B5-81F17BE91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449-DD0A-6F46-B04A-9E14C9CE2A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385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B2FAA-682B-4D36-39CD-9507B1EFA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217028-ACE7-D46E-C4C9-F74EF3111B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641132-34D2-7DE7-CAF2-986A7D0D8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D4DE20-F4E4-EC5F-7644-24383C414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D475-9F3A-3D42-BE83-0585D32919AC}" type="datetimeFigureOut">
              <a:rPr kumimoji="1" lang="zh-CN" altLang="en-US" smtClean="0"/>
              <a:t>2024/12/18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A8290C-D8A5-A217-61E3-56A053447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646EE-2426-D001-2073-D13039B3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449-DD0A-6F46-B04A-9E14C9CE2A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4817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55AE0E-A151-AF01-ABBC-6B9452245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5FF08F-D2C7-44C8-C2A1-0B057A565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4DEF65-34EA-2A63-FB5F-28DA2D6305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AD475-9F3A-3D42-BE83-0585D32919AC}" type="datetimeFigureOut">
              <a:rPr kumimoji="1" lang="zh-CN" altLang="en-US" smtClean="0"/>
              <a:t>2024/12/18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C3E5FB-D880-6994-A1A9-21E7E9ADE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1CCB13-F1C6-63DC-A553-0DEAE4FA3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EA449-DD0A-6F46-B04A-9E14C9CE2A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3596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E6DFDF17-B3FC-5DD6-EBEE-ABCCDBA2C320}"/>
              </a:ext>
            </a:extLst>
          </p:cNvPr>
          <p:cNvGrpSpPr/>
          <p:nvPr/>
        </p:nvGrpSpPr>
        <p:grpSpPr>
          <a:xfrm>
            <a:off x="696000" y="1627414"/>
            <a:ext cx="10800000" cy="3603171"/>
            <a:chOff x="696000" y="391497"/>
            <a:chExt cx="10800000" cy="360317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BA8A1AE-923C-2998-41F0-F742F605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65" b="29163"/>
            <a:stretch/>
          </p:blipFill>
          <p:spPr>
            <a:xfrm>
              <a:off x="696000" y="391497"/>
              <a:ext cx="10800000" cy="3603171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C43E4D1-B476-B3BA-FEF0-4F2A83ACB21A}"/>
                </a:ext>
              </a:extLst>
            </p:cNvPr>
            <p:cNvSpPr/>
            <p:nvPr/>
          </p:nvSpPr>
          <p:spPr>
            <a:xfrm>
              <a:off x="696000" y="391499"/>
              <a:ext cx="10800000" cy="540000"/>
            </a:xfrm>
            <a:prstGeom prst="rect">
              <a:avLst/>
            </a:prstGeom>
            <a:solidFill>
              <a:schemeClr val="bg1">
                <a:alpha val="6964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2C93277-8F53-F608-BEDE-17DA82239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002" y="391498"/>
              <a:ext cx="3912789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061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447226AC-D8A2-C314-DA74-8BA1407693BF}"/>
              </a:ext>
            </a:extLst>
          </p:cNvPr>
          <p:cNvGrpSpPr/>
          <p:nvPr/>
        </p:nvGrpSpPr>
        <p:grpSpPr>
          <a:xfrm>
            <a:off x="696000" y="1627414"/>
            <a:ext cx="10800000" cy="3603171"/>
            <a:chOff x="696000" y="295306"/>
            <a:chExt cx="10800000" cy="360317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D4BF35A-4C92-C8BB-371A-A42831315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0" t="15217" r="-140" b="34725"/>
            <a:stretch/>
          </p:blipFill>
          <p:spPr>
            <a:xfrm>
              <a:off x="696000" y="295306"/>
              <a:ext cx="10800000" cy="3603171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3080BEA-285F-9B27-5595-B9EC8169AC67}"/>
                </a:ext>
              </a:extLst>
            </p:cNvPr>
            <p:cNvSpPr/>
            <p:nvPr/>
          </p:nvSpPr>
          <p:spPr>
            <a:xfrm>
              <a:off x="696000" y="295306"/>
              <a:ext cx="10800000" cy="540000"/>
            </a:xfrm>
            <a:prstGeom prst="rect">
              <a:avLst/>
            </a:prstGeom>
            <a:solidFill>
              <a:schemeClr val="bg1">
                <a:alpha val="6964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FCFAA02-F1DA-A5D4-64EE-73CF6F5E8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575" y="385306"/>
              <a:ext cx="1322999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1333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赵 路路</dc:creator>
  <cp:lastModifiedBy>赵 路路</cp:lastModifiedBy>
  <cp:revision>3</cp:revision>
  <dcterms:created xsi:type="dcterms:W3CDTF">2024-12-18T06:34:33Z</dcterms:created>
  <dcterms:modified xsi:type="dcterms:W3CDTF">2024-12-18T06:48:56Z</dcterms:modified>
</cp:coreProperties>
</file>